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6" r:id="rId7"/>
    <p:sldId id="261" r:id="rId8"/>
    <p:sldId id="262" r:id="rId9"/>
    <p:sldId id="263" r:id="rId10"/>
    <p:sldId id="264" r:id="rId11"/>
    <p:sldId id="265"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F6628C-85F0-4BD6-A140-2335DD8493B2}" v="2" dt="2021-03-18T21:08:05.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Harmor" userId="ae40ef3e1380173e" providerId="LiveId" clId="{98F6628C-85F0-4BD6-A140-2335DD8493B2}"/>
    <pc:docChg chg="modSld modMainMaster">
      <pc:chgData name="Jay Harmor" userId="ae40ef3e1380173e" providerId="LiveId" clId="{98F6628C-85F0-4BD6-A140-2335DD8493B2}" dt="2021-03-18T21:22:12.018" v="3" actId="20577"/>
      <pc:docMkLst>
        <pc:docMk/>
      </pc:docMkLst>
      <pc:sldChg chg="modSp mod setBg">
        <pc:chgData name="Jay Harmor" userId="ae40ef3e1380173e" providerId="LiveId" clId="{98F6628C-85F0-4BD6-A140-2335DD8493B2}" dt="2021-03-18T21:22:12.018" v="3" actId="20577"/>
        <pc:sldMkLst>
          <pc:docMk/>
          <pc:sldMk cId="725292555" sldId="256"/>
        </pc:sldMkLst>
        <pc:spChg chg="mod">
          <ac:chgData name="Jay Harmor" userId="ae40ef3e1380173e" providerId="LiveId" clId="{98F6628C-85F0-4BD6-A140-2335DD8493B2}" dt="2021-03-18T21:22:12.018" v="3" actId="20577"/>
          <ac:spMkLst>
            <pc:docMk/>
            <pc:sldMk cId="725292555" sldId="256"/>
            <ac:spMk id="3" creationId="{B104B756-11C9-4203-A05F-B4F0BE584CA3}"/>
          </ac:spMkLst>
        </pc:spChg>
      </pc:sldChg>
      <pc:sldMasterChg chg="setBg modSldLayout">
        <pc:chgData name="Jay Harmor" userId="ae40ef3e1380173e" providerId="LiveId" clId="{98F6628C-85F0-4BD6-A140-2335DD8493B2}" dt="2021-03-18T21:08:05.562" v="1"/>
        <pc:sldMasterMkLst>
          <pc:docMk/>
          <pc:sldMasterMk cId="4276597135" sldId="2147483648"/>
        </pc:sldMasterMkLst>
        <pc:sldLayoutChg chg="setBg">
          <pc:chgData name="Jay Harmor" userId="ae40ef3e1380173e" providerId="LiveId" clId="{98F6628C-85F0-4BD6-A140-2335DD8493B2}" dt="2021-03-18T21:08:05.562" v="1"/>
          <pc:sldLayoutMkLst>
            <pc:docMk/>
            <pc:sldMasterMk cId="4276597135" sldId="2147483648"/>
            <pc:sldLayoutMk cId="1996662473" sldId="2147483649"/>
          </pc:sldLayoutMkLst>
        </pc:sldLayoutChg>
        <pc:sldLayoutChg chg="setBg">
          <pc:chgData name="Jay Harmor" userId="ae40ef3e1380173e" providerId="LiveId" clId="{98F6628C-85F0-4BD6-A140-2335DD8493B2}" dt="2021-03-18T21:08:05.562" v="1"/>
          <pc:sldLayoutMkLst>
            <pc:docMk/>
            <pc:sldMasterMk cId="4276597135" sldId="2147483648"/>
            <pc:sldLayoutMk cId="1387417797" sldId="2147483650"/>
          </pc:sldLayoutMkLst>
        </pc:sldLayoutChg>
        <pc:sldLayoutChg chg="setBg">
          <pc:chgData name="Jay Harmor" userId="ae40ef3e1380173e" providerId="LiveId" clId="{98F6628C-85F0-4BD6-A140-2335DD8493B2}" dt="2021-03-18T21:08:05.562" v="1"/>
          <pc:sldLayoutMkLst>
            <pc:docMk/>
            <pc:sldMasterMk cId="4276597135" sldId="2147483648"/>
            <pc:sldLayoutMk cId="437922024" sldId="2147483651"/>
          </pc:sldLayoutMkLst>
        </pc:sldLayoutChg>
        <pc:sldLayoutChg chg="setBg">
          <pc:chgData name="Jay Harmor" userId="ae40ef3e1380173e" providerId="LiveId" clId="{98F6628C-85F0-4BD6-A140-2335DD8493B2}" dt="2021-03-18T21:08:05.562" v="1"/>
          <pc:sldLayoutMkLst>
            <pc:docMk/>
            <pc:sldMasterMk cId="4276597135" sldId="2147483648"/>
            <pc:sldLayoutMk cId="1542715850" sldId="2147483652"/>
          </pc:sldLayoutMkLst>
        </pc:sldLayoutChg>
        <pc:sldLayoutChg chg="setBg">
          <pc:chgData name="Jay Harmor" userId="ae40ef3e1380173e" providerId="LiveId" clId="{98F6628C-85F0-4BD6-A140-2335DD8493B2}" dt="2021-03-18T21:08:05.562" v="1"/>
          <pc:sldLayoutMkLst>
            <pc:docMk/>
            <pc:sldMasterMk cId="4276597135" sldId="2147483648"/>
            <pc:sldLayoutMk cId="2272949382" sldId="2147483653"/>
          </pc:sldLayoutMkLst>
        </pc:sldLayoutChg>
        <pc:sldLayoutChg chg="setBg">
          <pc:chgData name="Jay Harmor" userId="ae40ef3e1380173e" providerId="LiveId" clId="{98F6628C-85F0-4BD6-A140-2335DD8493B2}" dt="2021-03-18T21:08:05.562" v="1"/>
          <pc:sldLayoutMkLst>
            <pc:docMk/>
            <pc:sldMasterMk cId="4276597135" sldId="2147483648"/>
            <pc:sldLayoutMk cId="2273944981" sldId="2147483654"/>
          </pc:sldLayoutMkLst>
        </pc:sldLayoutChg>
        <pc:sldLayoutChg chg="setBg">
          <pc:chgData name="Jay Harmor" userId="ae40ef3e1380173e" providerId="LiveId" clId="{98F6628C-85F0-4BD6-A140-2335DD8493B2}" dt="2021-03-18T21:08:05.562" v="1"/>
          <pc:sldLayoutMkLst>
            <pc:docMk/>
            <pc:sldMasterMk cId="4276597135" sldId="2147483648"/>
            <pc:sldLayoutMk cId="1431500208" sldId="2147483655"/>
          </pc:sldLayoutMkLst>
        </pc:sldLayoutChg>
        <pc:sldLayoutChg chg="setBg">
          <pc:chgData name="Jay Harmor" userId="ae40ef3e1380173e" providerId="LiveId" clId="{98F6628C-85F0-4BD6-A140-2335DD8493B2}" dt="2021-03-18T21:08:05.562" v="1"/>
          <pc:sldLayoutMkLst>
            <pc:docMk/>
            <pc:sldMasterMk cId="4276597135" sldId="2147483648"/>
            <pc:sldLayoutMk cId="493416727" sldId="2147483656"/>
          </pc:sldLayoutMkLst>
        </pc:sldLayoutChg>
        <pc:sldLayoutChg chg="setBg">
          <pc:chgData name="Jay Harmor" userId="ae40ef3e1380173e" providerId="LiveId" clId="{98F6628C-85F0-4BD6-A140-2335DD8493B2}" dt="2021-03-18T21:08:05.562" v="1"/>
          <pc:sldLayoutMkLst>
            <pc:docMk/>
            <pc:sldMasterMk cId="4276597135" sldId="2147483648"/>
            <pc:sldLayoutMk cId="1385653717" sldId="2147483657"/>
          </pc:sldLayoutMkLst>
        </pc:sldLayoutChg>
        <pc:sldLayoutChg chg="setBg">
          <pc:chgData name="Jay Harmor" userId="ae40ef3e1380173e" providerId="LiveId" clId="{98F6628C-85F0-4BD6-A140-2335DD8493B2}" dt="2021-03-18T21:08:05.562" v="1"/>
          <pc:sldLayoutMkLst>
            <pc:docMk/>
            <pc:sldMasterMk cId="4276597135" sldId="2147483648"/>
            <pc:sldLayoutMk cId="3945931498" sldId="2147483658"/>
          </pc:sldLayoutMkLst>
        </pc:sldLayoutChg>
        <pc:sldLayoutChg chg="setBg">
          <pc:chgData name="Jay Harmor" userId="ae40ef3e1380173e" providerId="LiveId" clId="{98F6628C-85F0-4BD6-A140-2335DD8493B2}" dt="2021-03-18T21:08:05.562" v="1"/>
          <pc:sldLayoutMkLst>
            <pc:docMk/>
            <pc:sldMasterMk cId="4276597135" sldId="2147483648"/>
            <pc:sldLayoutMk cId="2533359656"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02E6F-B7B8-4FE0-BEC2-515E56FB70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54D252-B17C-4A34-8735-7FE110E0E3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E8BF16-A7E6-4624-93A6-3D5877E25839}"/>
              </a:ext>
            </a:extLst>
          </p:cNvPr>
          <p:cNvSpPr>
            <a:spLocks noGrp="1"/>
          </p:cNvSpPr>
          <p:nvPr>
            <p:ph type="dt" sz="half" idx="10"/>
          </p:nvPr>
        </p:nvSpPr>
        <p:spPr/>
        <p:txBody>
          <a:bodyPr/>
          <a:lstStyle/>
          <a:p>
            <a:fld id="{600E7041-FC40-4F64-B322-5B53A7B8E0D8}" type="datetimeFigureOut">
              <a:rPr lang="en-US" smtClean="0"/>
              <a:t>3/18/2021</a:t>
            </a:fld>
            <a:endParaRPr lang="en-US"/>
          </a:p>
        </p:txBody>
      </p:sp>
      <p:sp>
        <p:nvSpPr>
          <p:cNvPr id="5" name="Footer Placeholder 4">
            <a:extLst>
              <a:ext uri="{FF2B5EF4-FFF2-40B4-BE49-F238E27FC236}">
                <a16:creationId xmlns:a16="http://schemas.microsoft.com/office/drawing/2014/main" id="{3F8D1FA0-8FEF-454C-8CDA-E6932E289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90BCC8-BB8F-466A-BE3B-D7D8CF6C3159}"/>
              </a:ext>
            </a:extLst>
          </p:cNvPr>
          <p:cNvSpPr>
            <a:spLocks noGrp="1"/>
          </p:cNvSpPr>
          <p:nvPr>
            <p:ph type="sldNum" sz="quarter" idx="12"/>
          </p:nvPr>
        </p:nvSpPr>
        <p:spPr/>
        <p:txBody>
          <a:bodyPr/>
          <a:lstStyle/>
          <a:p>
            <a:fld id="{791A1373-A0F8-486E-9393-93507BC9897B}" type="slidenum">
              <a:rPr lang="en-US" smtClean="0"/>
              <a:t>‹#›</a:t>
            </a:fld>
            <a:endParaRPr lang="en-US"/>
          </a:p>
        </p:txBody>
      </p:sp>
    </p:spTree>
    <p:extLst>
      <p:ext uri="{BB962C8B-B14F-4D97-AF65-F5344CB8AC3E}">
        <p14:creationId xmlns:p14="http://schemas.microsoft.com/office/powerpoint/2010/main" val="199666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3F07B-3CB6-43F6-A6C1-D0B940EFE3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DBEE62-AAAE-4FB3-A966-BF53DB2797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F39D6E-6957-43C1-A483-E83F1E8DFCD9}"/>
              </a:ext>
            </a:extLst>
          </p:cNvPr>
          <p:cNvSpPr>
            <a:spLocks noGrp="1"/>
          </p:cNvSpPr>
          <p:nvPr>
            <p:ph type="dt" sz="half" idx="10"/>
          </p:nvPr>
        </p:nvSpPr>
        <p:spPr/>
        <p:txBody>
          <a:bodyPr/>
          <a:lstStyle/>
          <a:p>
            <a:fld id="{600E7041-FC40-4F64-B322-5B53A7B8E0D8}" type="datetimeFigureOut">
              <a:rPr lang="en-US" smtClean="0"/>
              <a:t>3/18/2021</a:t>
            </a:fld>
            <a:endParaRPr lang="en-US"/>
          </a:p>
        </p:txBody>
      </p:sp>
      <p:sp>
        <p:nvSpPr>
          <p:cNvPr id="5" name="Footer Placeholder 4">
            <a:extLst>
              <a:ext uri="{FF2B5EF4-FFF2-40B4-BE49-F238E27FC236}">
                <a16:creationId xmlns:a16="http://schemas.microsoft.com/office/drawing/2014/main" id="{1EC8485E-FF6E-4A3E-A26D-DD41627093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CB0894-247E-4EDA-9F3D-0789C6DBC341}"/>
              </a:ext>
            </a:extLst>
          </p:cNvPr>
          <p:cNvSpPr>
            <a:spLocks noGrp="1"/>
          </p:cNvSpPr>
          <p:nvPr>
            <p:ph type="sldNum" sz="quarter" idx="12"/>
          </p:nvPr>
        </p:nvSpPr>
        <p:spPr/>
        <p:txBody>
          <a:bodyPr/>
          <a:lstStyle/>
          <a:p>
            <a:fld id="{791A1373-A0F8-486E-9393-93507BC9897B}" type="slidenum">
              <a:rPr lang="en-US" smtClean="0"/>
              <a:t>‹#›</a:t>
            </a:fld>
            <a:endParaRPr lang="en-US"/>
          </a:p>
        </p:txBody>
      </p:sp>
    </p:spTree>
    <p:extLst>
      <p:ext uri="{BB962C8B-B14F-4D97-AF65-F5344CB8AC3E}">
        <p14:creationId xmlns:p14="http://schemas.microsoft.com/office/powerpoint/2010/main" val="3945931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C680B1-4575-4CDC-B89A-2FC8671321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45A5B3-6ECA-4AD7-9B9F-881FA9451A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00CEF6-F179-4502-8721-B5E3AB16D269}"/>
              </a:ext>
            </a:extLst>
          </p:cNvPr>
          <p:cNvSpPr>
            <a:spLocks noGrp="1"/>
          </p:cNvSpPr>
          <p:nvPr>
            <p:ph type="dt" sz="half" idx="10"/>
          </p:nvPr>
        </p:nvSpPr>
        <p:spPr/>
        <p:txBody>
          <a:bodyPr/>
          <a:lstStyle/>
          <a:p>
            <a:fld id="{600E7041-FC40-4F64-B322-5B53A7B8E0D8}" type="datetimeFigureOut">
              <a:rPr lang="en-US" smtClean="0"/>
              <a:t>3/18/2021</a:t>
            </a:fld>
            <a:endParaRPr lang="en-US"/>
          </a:p>
        </p:txBody>
      </p:sp>
      <p:sp>
        <p:nvSpPr>
          <p:cNvPr id="5" name="Footer Placeholder 4">
            <a:extLst>
              <a:ext uri="{FF2B5EF4-FFF2-40B4-BE49-F238E27FC236}">
                <a16:creationId xmlns:a16="http://schemas.microsoft.com/office/drawing/2014/main" id="{149D2181-67F2-46C0-A6C0-84467A9238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911CE-62EE-4D50-9639-D57256F8A8AE}"/>
              </a:ext>
            </a:extLst>
          </p:cNvPr>
          <p:cNvSpPr>
            <a:spLocks noGrp="1"/>
          </p:cNvSpPr>
          <p:nvPr>
            <p:ph type="sldNum" sz="quarter" idx="12"/>
          </p:nvPr>
        </p:nvSpPr>
        <p:spPr/>
        <p:txBody>
          <a:bodyPr/>
          <a:lstStyle/>
          <a:p>
            <a:fld id="{791A1373-A0F8-486E-9393-93507BC9897B}" type="slidenum">
              <a:rPr lang="en-US" smtClean="0"/>
              <a:t>‹#›</a:t>
            </a:fld>
            <a:endParaRPr lang="en-US"/>
          </a:p>
        </p:txBody>
      </p:sp>
    </p:spTree>
    <p:extLst>
      <p:ext uri="{BB962C8B-B14F-4D97-AF65-F5344CB8AC3E}">
        <p14:creationId xmlns:p14="http://schemas.microsoft.com/office/powerpoint/2010/main" val="2533359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7525C-3E78-46C9-918F-D9123D3E39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402E7F-F76B-44E4-8007-760493EF04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35D907-422D-472C-AB1B-90E86E2E1DCF}"/>
              </a:ext>
            </a:extLst>
          </p:cNvPr>
          <p:cNvSpPr>
            <a:spLocks noGrp="1"/>
          </p:cNvSpPr>
          <p:nvPr>
            <p:ph type="dt" sz="half" idx="10"/>
          </p:nvPr>
        </p:nvSpPr>
        <p:spPr/>
        <p:txBody>
          <a:bodyPr/>
          <a:lstStyle/>
          <a:p>
            <a:fld id="{600E7041-FC40-4F64-B322-5B53A7B8E0D8}" type="datetimeFigureOut">
              <a:rPr lang="en-US" smtClean="0"/>
              <a:t>3/18/2021</a:t>
            </a:fld>
            <a:endParaRPr lang="en-US"/>
          </a:p>
        </p:txBody>
      </p:sp>
      <p:sp>
        <p:nvSpPr>
          <p:cNvPr id="5" name="Footer Placeholder 4">
            <a:extLst>
              <a:ext uri="{FF2B5EF4-FFF2-40B4-BE49-F238E27FC236}">
                <a16:creationId xmlns:a16="http://schemas.microsoft.com/office/drawing/2014/main" id="{2A19DD79-7DEF-46E0-A2A0-F94CDD276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7462E4-98B2-4AE6-BA96-D4D45E7F57E1}"/>
              </a:ext>
            </a:extLst>
          </p:cNvPr>
          <p:cNvSpPr>
            <a:spLocks noGrp="1"/>
          </p:cNvSpPr>
          <p:nvPr>
            <p:ph type="sldNum" sz="quarter" idx="12"/>
          </p:nvPr>
        </p:nvSpPr>
        <p:spPr/>
        <p:txBody>
          <a:bodyPr/>
          <a:lstStyle/>
          <a:p>
            <a:fld id="{791A1373-A0F8-486E-9393-93507BC9897B}" type="slidenum">
              <a:rPr lang="en-US" smtClean="0"/>
              <a:t>‹#›</a:t>
            </a:fld>
            <a:endParaRPr lang="en-US"/>
          </a:p>
        </p:txBody>
      </p:sp>
    </p:spTree>
    <p:extLst>
      <p:ext uri="{BB962C8B-B14F-4D97-AF65-F5344CB8AC3E}">
        <p14:creationId xmlns:p14="http://schemas.microsoft.com/office/powerpoint/2010/main" val="1387417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977B4-1BEF-49A8-9CFA-EC40B34F10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D6187B-0FFC-4C2A-9FF3-6F379CCB92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E78104-666F-473F-8A04-0648ADCBEB73}"/>
              </a:ext>
            </a:extLst>
          </p:cNvPr>
          <p:cNvSpPr>
            <a:spLocks noGrp="1"/>
          </p:cNvSpPr>
          <p:nvPr>
            <p:ph type="dt" sz="half" idx="10"/>
          </p:nvPr>
        </p:nvSpPr>
        <p:spPr/>
        <p:txBody>
          <a:bodyPr/>
          <a:lstStyle/>
          <a:p>
            <a:fld id="{600E7041-FC40-4F64-B322-5B53A7B8E0D8}" type="datetimeFigureOut">
              <a:rPr lang="en-US" smtClean="0"/>
              <a:t>3/18/2021</a:t>
            </a:fld>
            <a:endParaRPr lang="en-US"/>
          </a:p>
        </p:txBody>
      </p:sp>
      <p:sp>
        <p:nvSpPr>
          <p:cNvPr id="5" name="Footer Placeholder 4">
            <a:extLst>
              <a:ext uri="{FF2B5EF4-FFF2-40B4-BE49-F238E27FC236}">
                <a16:creationId xmlns:a16="http://schemas.microsoft.com/office/drawing/2014/main" id="{EA900579-268B-418B-8EE1-BE5E1B1416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D62050-FA40-4B2E-87B7-EC352FDB2C83}"/>
              </a:ext>
            </a:extLst>
          </p:cNvPr>
          <p:cNvSpPr>
            <a:spLocks noGrp="1"/>
          </p:cNvSpPr>
          <p:nvPr>
            <p:ph type="sldNum" sz="quarter" idx="12"/>
          </p:nvPr>
        </p:nvSpPr>
        <p:spPr/>
        <p:txBody>
          <a:bodyPr/>
          <a:lstStyle/>
          <a:p>
            <a:fld id="{791A1373-A0F8-486E-9393-93507BC9897B}" type="slidenum">
              <a:rPr lang="en-US" smtClean="0"/>
              <a:t>‹#›</a:t>
            </a:fld>
            <a:endParaRPr lang="en-US"/>
          </a:p>
        </p:txBody>
      </p:sp>
    </p:spTree>
    <p:extLst>
      <p:ext uri="{BB962C8B-B14F-4D97-AF65-F5344CB8AC3E}">
        <p14:creationId xmlns:p14="http://schemas.microsoft.com/office/powerpoint/2010/main" val="437922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9F051-B425-4C90-B250-85B1E74C5A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50C1C1-C166-4F46-A2DD-3B4BC9A219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E733C9-17DF-4312-8678-877C8EC449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95CA7A-5BDD-41EA-8E62-3DA309046C65}"/>
              </a:ext>
            </a:extLst>
          </p:cNvPr>
          <p:cNvSpPr>
            <a:spLocks noGrp="1"/>
          </p:cNvSpPr>
          <p:nvPr>
            <p:ph type="dt" sz="half" idx="10"/>
          </p:nvPr>
        </p:nvSpPr>
        <p:spPr/>
        <p:txBody>
          <a:bodyPr/>
          <a:lstStyle/>
          <a:p>
            <a:fld id="{600E7041-FC40-4F64-B322-5B53A7B8E0D8}" type="datetimeFigureOut">
              <a:rPr lang="en-US" smtClean="0"/>
              <a:t>3/18/2021</a:t>
            </a:fld>
            <a:endParaRPr lang="en-US"/>
          </a:p>
        </p:txBody>
      </p:sp>
      <p:sp>
        <p:nvSpPr>
          <p:cNvPr id="6" name="Footer Placeholder 5">
            <a:extLst>
              <a:ext uri="{FF2B5EF4-FFF2-40B4-BE49-F238E27FC236}">
                <a16:creationId xmlns:a16="http://schemas.microsoft.com/office/drawing/2014/main" id="{2D688093-C3A7-498C-B532-FD9D6CD878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F50B1B-BBF1-411B-A5E9-8CC794693062}"/>
              </a:ext>
            </a:extLst>
          </p:cNvPr>
          <p:cNvSpPr>
            <a:spLocks noGrp="1"/>
          </p:cNvSpPr>
          <p:nvPr>
            <p:ph type="sldNum" sz="quarter" idx="12"/>
          </p:nvPr>
        </p:nvSpPr>
        <p:spPr/>
        <p:txBody>
          <a:bodyPr/>
          <a:lstStyle/>
          <a:p>
            <a:fld id="{791A1373-A0F8-486E-9393-93507BC9897B}" type="slidenum">
              <a:rPr lang="en-US" smtClean="0"/>
              <a:t>‹#›</a:t>
            </a:fld>
            <a:endParaRPr lang="en-US"/>
          </a:p>
        </p:txBody>
      </p:sp>
    </p:spTree>
    <p:extLst>
      <p:ext uri="{BB962C8B-B14F-4D97-AF65-F5344CB8AC3E}">
        <p14:creationId xmlns:p14="http://schemas.microsoft.com/office/powerpoint/2010/main" val="1542715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9A899-F9C6-4346-8562-B1C68EA299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2429A9-2C12-4256-B354-0AD4DD1423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D7B7B2-A652-4B59-A547-C9FE41DB11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63E23A-BF53-480C-9DAC-38D040CE22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FC9319-C2CE-41A9-A7C2-B5A8AA9663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2371D2-240B-417A-9652-A3F84B1D266A}"/>
              </a:ext>
            </a:extLst>
          </p:cNvPr>
          <p:cNvSpPr>
            <a:spLocks noGrp="1"/>
          </p:cNvSpPr>
          <p:nvPr>
            <p:ph type="dt" sz="half" idx="10"/>
          </p:nvPr>
        </p:nvSpPr>
        <p:spPr/>
        <p:txBody>
          <a:bodyPr/>
          <a:lstStyle/>
          <a:p>
            <a:fld id="{600E7041-FC40-4F64-B322-5B53A7B8E0D8}" type="datetimeFigureOut">
              <a:rPr lang="en-US" smtClean="0"/>
              <a:t>3/18/2021</a:t>
            </a:fld>
            <a:endParaRPr lang="en-US"/>
          </a:p>
        </p:txBody>
      </p:sp>
      <p:sp>
        <p:nvSpPr>
          <p:cNvPr id="8" name="Footer Placeholder 7">
            <a:extLst>
              <a:ext uri="{FF2B5EF4-FFF2-40B4-BE49-F238E27FC236}">
                <a16:creationId xmlns:a16="http://schemas.microsoft.com/office/drawing/2014/main" id="{69EC7EAB-D28B-47B1-951F-354775AA40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839AB8-F3BB-4055-884C-5C85D9137441}"/>
              </a:ext>
            </a:extLst>
          </p:cNvPr>
          <p:cNvSpPr>
            <a:spLocks noGrp="1"/>
          </p:cNvSpPr>
          <p:nvPr>
            <p:ph type="sldNum" sz="quarter" idx="12"/>
          </p:nvPr>
        </p:nvSpPr>
        <p:spPr/>
        <p:txBody>
          <a:bodyPr/>
          <a:lstStyle/>
          <a:p>
            <a:fld id="{791A1373-A0F8-486E-9393-93507BC9897B}" type="slidenum">
              <a:rPr lang="en-US" smtClean="0"/>
              <a:t>‹#›</a:t>
            </a:fld>
            <a:endParaRPr lang="en-US"/>
          </a:p>
        </p:txBody>
      </p:sp>
    </p:spTree>
    <p:extLst>
      <p:ext uri="{BB962C8B-B14F-4D97-AF65-F5344CB8AC3E}">
        <p14:creationId xmlns:p14="http://schemas.microsoft.com/office/powerpoint/2010/main" val="2272949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76D92-D19D-4E09-A779-5E08BFC8B5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864338-6B37-4D1C-8A75-5DBA50E347DF}"/>
              </a:ext>
            </a:extLst>
          </p:cNvPr>
          <p:cNvSpPr>
            <a:spLocks noGrp="1"/>
          </p:cNvSpPr>
          <p:nvPr>
            <p:ph type="dt" sz="half" idx="10"/>
          </p:nvPr>
        </p:nvSpPr>
        <p:spPr/>
        <p:txBody>
          <a:bodyPr/>
          <a:lstStyle/>
          <a:p>
            <a:fld id="{600E7041-FC40-4F64-B322-5B53A7B8E0D8}" type="datetimeFigureOut">
              <a:rPr lang="en-US" smtClean="0"/>
              <a:t>3/18/2021</a:t>
            </a:fld>
            <a:endParaRPr lang="en-US"/>
          </a:p>
        </p:txBody>
      </p:sp>
      <p:sp>
        <p:nvSpPr>
          <p:cNvPr id="4" name="Footer Placeholder 3">
            <a:extLst>
              <a:ext uri="{FF2B5EF4-FFF2-40B4-BE49-F238E27FC236}">
                <a16:creationId xmlns:a16="http://schemas.microsoft.com/office/drawing/2014/main" id="{078AEC64-0015-4E99-8E8C-7748613EAA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BC6EBA-CC64-40B7-887F-8A66CB00DC4A}"/>
              </a:ext>
            </a:extLst>
          </p:cNvPr>
          <p:cNvSpPr>
            <a:spLocks noGrp="1"/>
          </p:cNvSpPr>
          <p:nvPr>
            <p:ph type="sldNum" sz="quarter" idx="12"/>
          </p:nvPr>
        </p:nvSpPr>
        <p:spPr/>
        <p:txBody>
          <a:bodyPr/>
          <a:lstStyle/>
          <a:p>
            <a:fld id="{791A1373-A0F8-486E-9393-93507BC9897B}" type="slidenum">
              <a:rPr lang="en-US" smtClean="0"/>
              <a:t>‹#›</a:t>
            </a:fld>
            <a:endParaRPr lang="en-US"/>
          </a:p>
        </p:txBody>
      </p:sp>
    </p:spTree>
    <p:extLst>
      <p:ext uri="{BB962C8B-B14F-4D97-AF65-F5344CB8AC3E}">
        <p14:creationId xmlns:p14="http://schemas.microsoft.com/office/powerpoint/2010/main" val="2273944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F41B23-33D0-4391-B63B-979DC0C95FD5}"/>
              </a:ext>
            </a:extLst>
          </p:cNvPr>
          <p:cNvSpPr>
            <a:spLocks noGrp="1"/>
          </p:cNvSpPr>
          <p:nvPr>
            <p:ph type="dt" sz="half" idx="10"/>
          </p:nvPr>
        </p:nvSpPr>
        <p:spPr/>
        <p:txBody>
          <a:bodyPr/>
          <a:lstStyle/>
          <a:p>
            <a:fld id="{600E7041-FC40-4F64-B322-5B53A7B8E0D8}" type="datetimeFigureOut">
              <a:rPr lang="en-US" smtClean="0"/>
              <a:t>3/18/2021</a:t>
            </a:fld>
            <a:endParaRPr lang="en-US"/>
          </a:p>
        </p:txBody>
      </p:sp>
      <p:sp>
        <p:nvSpPr>
          <p:cNvPr id="3" name="Footer Placeholder 2">
            <a:extLst>
              <a:ext uri="{FF2B5EF4-FFF2-40B4-BE49-F238E27FC236}">
                <a16:creationId xmlns:a16="http://schemas.microsoft.com/office/drawing/2014/main" id="{27B2278B-ED6C-4747-9B5F-6857BF5E33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0EC533-8330-4B36-803B-8F9D212025F6}"/>
              </a:ext>
            </a:extLst>
          </p:cNvPr>
          <p:cNvSpPr>
            <a:spLocks noGrp="1"/>
          </p:cNvSpPr>
          <p:nvPr>
            <p:ph type="sldNum" sz="quarter" idx="12"/>
          </p:nvPr>
        </p:nvSpPr>
        <p:spPr/>
        <p:txBody>
          <a:bodyPr/>
          <a:lstStyle/>
          <a:p>
            <a:fld id="{791A1373-A0F8-486E-9393-93507BC9897B}" type="slidenum">
              <a:rPr lang="en-US" smtClean="0"/>
              <a:t>‹#›</a:t>
            </a:fld>
            <a:endParaRPr lang="en-US"/>
          </a:p>
        </p:txBody>
      </p:sp>
    </p:spTree>
    <p:extLst>
      <p:ext uri="{BB962C8B-B14F-4D97-AF65-F5344CB8AC3E}">
        <p14:creationId xmlns:p14="http://schemas.microsoft.com/office/powerpoint/2010/main" val="1431500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81F2C-7E20-41E8-9E8F-58ED93E937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E81A05-4237-433A-9EF0-24B9149D7C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AD2D03-736D-41C5-8A44-B49BE45285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081A61-D5CA-41C2-8BA7-3DDA77A191C0}"/>
              </a:ext>
            </a:extLst>
          </p:cNvPr>
          <p:cNvSpPr>
            <a:spLocks noGrp="1"/>
          </p:cNvSpPr>
          <p:nvPr>
            <p:ph type="dt" sz="half" idx="10"/>
          </p:nvPr>
        </p:nvSpPr>
        <p:spPr/>
        <p:txBody>
          <a:bodyPr/>
          <a:lstStyle/>
          <a:p>
            <a:fld id="{600E7041-FC40-4F64-B322-5B53A7B8E0D8}" type="datetimeFigureOut">
              <a:rPr lang="en-US" smtClean="0"/>
              <a:t>3/18/2021</a:t>
            </a:fld>
            <a:endParaRPr lang="en-US"/>
          </a:p>
        </p:txBody>
      </p:sp>
      <p:sp>
        <p:nvSpPr>
          <p:cNvPr id="6" name="Footer Placeholder 5">
            <a:extLst>
              <a:ext uri="{FF2B5EF4-FFF2-40B4-BE49-F238E27FC236}">
                <a16:creationId xmlns:a16="http://schemas.microsoft.com/office/drawing/2014/main" id="{9C3AB84B-A6CE-4C0B-97F1-201E7BE06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5A28CF-04DD-4AE6-92E9-D523B3B5EE86}"/>
              </a:ext>
            </a:extLst>
          </p:cNvPr>
          <p:cNvSpPr>
            <a:spLocks noGrp="1"/>
          </p:cNvSpPr>
          <p:nvPr>
            <p:ph type="sldNum" sz="quarter" idx="12"/>
          </p:nvPr>
        </p:nvSpPr>
        <p:spPr/>
        <p:txBody>
          <a:bodyPr/>
          <a:lstStyle/>
          <a:p>
            <a:fld id="{791A1373-A0F8-486E-9393-93507BC9897B}" type="slidenum">
              <a:rPr lang="en-US" smtClean="0"/>
              <a:t>‹#›</a:t>
            </a:fld>
            <a:endParaRPr lang="en-US"/>
          </a:p>
        </p:txBody>
      </p:sp>
    </p:spTree>
    <p:extLst>
      <p:ext uri="{BB962C8B-B14F-4D97-AF65-F5344CB8AC3E}">
        <p14:creationId xmlns:p14="http://schemas.microsoft.com/office/powerpoint/2010/main" val="49341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1D26E-4248-4F91-8F15-ECE3254E26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6E93E0-7757-41F2-A4CA-2049D4B774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E9D3A0-AAE5-4FF1-8B1F-89590AB585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F1A1E0-9AB0-4C4E-A3FB-9A380EB07B04}"/>
              </a:ext>
            </a:extLst>
          </p:cNvPr>
          <p:cNvSpPr>
            <a:spLocks noGrp="1"/>
          </p:cNvSpPr>
          <p:nvPr>
            <p:ph type="dt" sz="half" idx="10"/>
          </p:nvPr>
        </p:nvSpPr>
        <p:spPr/>
        <p:txBody>
          <a:bodyPr/>
          <a:lstStyle/>
          <a:p>
            <a:fld id="{600E7041-FC40-4F64-B322-5B53A7B8E0D8}" type="datetimeFigureOut">
              <a:rPr lang="en-US" smtClean="0"/>
              <a:t>3/18/2021</a:t>
            </a:fld>
            <a:endParaRPr lang="en-US"/>
          </a:p>
        </p:txBody>
      </p:sp>
      <p:sp>
        <p:nvSpPr>
          <p:cNvPr id="6" name="Footer Placeholder 5">
            <a:extLst>
              <a:ext uri="{FF2B5EF4-FFF2-40B4-BE49-F238E27FC236}">
                <a16:creationId xmlns:a16="http://schemas.microsoft.com/office/drawing/2014/main" id="{4CB64718-1540-4B46-81FD-96D648327E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2C7321-4892-46A2-9A94-D691B65D5BF9}"/>
              </a:ext>
            </a:extLst>
          </p:cNvPr>
          <p:cNvSpPr>
            <a:spLocks noGrp="1"/>
          </p:cNvSpPr>
          <p:nvPr>
            <p:ph type="sldNum" sz="quarter" idx="12"/>
          </p:nvPr>
        </p:nvSpPr>
        <p:spPr/>
        <p:txBody>
          <a:bodyPr/>
          <a:lstStyle/>
          <a:p>
            <a:fld id="{791A1373-A0F8-486E-9393-93507BC9897B}" type="slidenum">
              <a:rPr lang="en-US" smtClean="0"/>
              <a:t>‹#›</a:t>
            </a:fld>
            <a:endParaRPr lang="en-US"/>
          </a:p>
        </p:txBody>
      </p:sp>
    </p:spTree>
    <p:extLst>
      <p:ext uri="{BB962C8B-B14F-4D97-AF65-F5344CB8AC3E}">
        <p14:creationId xmlns:p14="http://schemas.microsoft.com/office/powerpoint/2010/main" val="138565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BBA923-D3F6-4AFF-ABAF-334C6B3343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DA3811-E7C9-40AF-BC6C-538D0F7B4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C35D84-A3E8-43F4-8D8C-5891C78FDC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0E7041-FC40-4F64-B322-5B53A7B8E0D8}" type="datetimeFigureOut">
              <a:rPr lang="en-US" smtClean="0"/>
              <a:t>3/18/2021</a:t>
            </a:fld>
            <a:endParaRPr lang="en-US"/>
          </a:p>
        </p:txBody>
      </p:sp>
      <p:sp>
        <p:nvSpPr>
          <p:cNvPr id="5" name="Footer Placeholder 4">
            <a:extLst>
              <a:ext uri="{FF2B5EF4-FFF2-40B4-BE49-F238E27FC236}">
                <a16:creationId xmlns:a16="http://schemas.microsoft.com/office/drawing/2014/main" id="{06953F2D-B821-413D-86D7-DE45ABE736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F83B61-E2E4-4D04-ABD5-6A0CE224B3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A1373-A0F8-486E-9393-93507BC9897B}" type="slidenum">
              <a:rPr lang="en-US" smtClean="0"/>
              <a:t>‹#›</a:t>
            </a:fld>
            <a:endParaRPr lang="en-US"/>
          </a:p>
        </p:txBody>
      </p:sp>
    </p:spTree>
    <p:extLst>
      <p:ext uri="{BB962C8B-B14F-4D97-AF65-F5344CB8AC3E}">
        <p14:creationId xmlns:p14="http://schemas.microsoft.com/office/powerpoint/2010/main" val="4276597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hyperlink" Target="https://aprs.f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aprs.fi/"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joplin-arc.org/jarcwp/wp-content/uploads/2016/04/APRS-K0JAA-2016.pdf" TargetMode="External"/><Relationship Id="rId2" Type="http://schemas.openxmlformats.org/officeDocument/2006/relationships/hyperlink" Target="https://aprs.f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AX.25" TargetMode="External"/><Relationship Id="rId3" Type="http://schemas.openxmlformats.org/officeDocument/2006/relationships/hyperlink" Target="https://en.wikipedia.org/wiki/Digital_data" TargetMode="External"/><Relationship Id="rId7" Type="http://schemas.openxmlformats.org/officeDocument/2006/relationships/hyperlink" Target="https://en.wikipedia.org/wiki/Amateur_radio" TargetMode="External"/><Relationship Id="rId12" Type="http://schemas.openxmlformats.org/officeDocument/2006/relationships/hyperlink" Target="https://en.wikipedia.org/wiki/Ad_hoc_network" TargetMode="External"/><Relationship Id="rId2" Type="http://schemas.openxmlformats.org/officeDocument/2006/relationships/hyperlink" Target="https://en.wikipedia.org/wiki/Digital_radio" TargetMode="External"/><Relationship Id="rId1" Type="http://schemas.openxmlformats.org/officeDocument/2006/relationships/slideLayout" Target="../slideLayouts/slideLayout2.xml"/><Relationship Id="rId6" Type="http://schemas.openxmlformats.org/officeDocument/2006/relationships/hyperlink" Target="https://en.wikipedia.org/wiki/Internet" TargetMode="External"/><Relationship Id="rId11" Type="http://schemas.openxmlformats.org/officeDocument/2006/relationships/hyperlink" Target="https://en.wikipedia.org/wiki/Digipeater" TargetMode="External"/><Relationship Id="rId5" Type="http://schemas.openxmlformats.org/officeDocument/2006/relationships/hyperlink" Target="https://en.wikipedia.org/wiki/Datagram" TargetMode="External"/><Relationship Id="rId10" Type="http://schemas.openxmlformats.org/officeDocument/2006/relationships/hyperlink" Target="https://en.wikipedia.org/wiki/Data_link_layer" TargetMode="External"/><Relationship Id="rId4" Type="http://schemas.openxmlformats.org/officeDocument/2006/relationships/hyperlink" Target="https://en.wikipedia.org/wiki/Packet_switching" TargetMode="External"/><Relationship Id="rId9" Type="http://schemas.openxmlformats.org/officeDocument/2006/relationships/hyperlink" Target="https://en.wikipedia.org/wiki/X.25"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9039D-B5E6-4FB2-BF0B-5CEC6BC37E49}"/>
              </a:ext>
            </a:extLst>
          </p:cNvPr>
          <p:cNvSpPr>
            <a:spLocks noGrp="1"/>
          </p:cNvSpPr>
          <p:nvPr>
            <p:ph type="ctrTitle"/>
          </p:nvPr>
        </p:nvSpPr>
        <p:spPr/>
        <p:txBody>
          <a:bodyPr/>
          <a:lstStyle/>
          <a:p>
            <a:r>
              <a:rPr lang="en-US" dirty="0"/>
              <a:t>APRS Demo</a:t>
            </a:r>
          </a:p>
        </p:txBody>
      </p:sp>
      <p:sp>
        <p:nvSpPr>
          <p:cNvPr id="3" name="Subtitle 2">
            <a:extLst>
              <a:ext uri="{FF2B5EF4-FFF2-40B4-BE49-F238E27FC236}">
                <a16:creationId xmlns:a16="http://schemas.microsoft.com/office/drawing/2014/main" id="{B104B756-11C9-4203-A05F-B4F0BE584CA3}"/>
              </a:ext>
            </a:extLst>
          </p:cNvPr>
          <p:cNvSpPr>
            <a:spLocks noGrp="1"/>
          </p:cNvSpPr>
          <p:nvPr>
            <p:ph type="subTitle" idx="1"/>
          </p:nvPr>
        </p:nvSpPr>
        <p:spPr/>
        <p:txBody>
          <a:bodyPr/>
          <a:lstStyle/>
          <a:p>
            <a:r>
              <a:rPr lang="en-US" dirty="0"/>
              <a:t>EDCARC March 2021</a:t>
            </a:r>
          </a:p>
        </p:txBody>
      </p:sp>
    </p:spTree>
    <p:extLst>
      <p:ext uri="{BB962C8B-B14F-4D97-AF65-F5344CB8AC3E}">
        <p14:creationId xmlns:p14="http://schemas.microsoft.com/office/powerpoint/2010/main" val="725292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C126C-E173-4350-A327-AD5ED787A5FE}"/>
              </a:ext>
            </a:extLst>
          </p:cNvPr>
          <p:cNvSpPr>
            <a:spLocks noGrp="1"/>
          </p:cNvSpPr>
          <p:nvPr>
            <p:ph type="title"/>
          </p:nvPr>
        </p:nvSpPr>
        <p:spPr/>
        <p:txBody>
          <a:bodyPr/>
          <a:lstStyle/>
          <a:p>
            <a:r>
              <a:rPr lang="en-US" dirty="0"/>
              <a:t>APRS Equipment</a:t>
            </a:r>
          </a:p>
        </p:txBody>
      </p:sp>
      <p:pic>
        <p:nvPicPr>
          <p:cNvPr id="3074" name="Picture 2" descr="PicoAPRS - Word's smallest APRS Transceiver (Tracker) with KISS-TNC &amp;  Digipeater by DB1NTO">
            <a:extLst>
              <a:ext uri="{FF2B5EF4-FFF2-40B4-BE49-F238E27FC236}">
                <a16:creationId xmlns:a16="http://schemas.microsoft.com/office/drawing/2014/main" id="{6FF9066D-0F5A-4DC3-8B0C-BC4FB6388E1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85925"/>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APRS Station Part 1 – Station Radio And Software">
            <a:extLst>
              <a:ext uri="{FF2B5EF4-FFF2-40B4-BE49-F238E27FC236}">
                <a16:creationId xmlns:a16="http://schemas.microsoft.com/office/drawing/2014/main" id="{5CD6DB3B-05B4-42EB-A4D4-0230A3A9B1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070" y="1685925"/>
            <a:ext cx="2441705" cy="325980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APRS">
            <a:extLst>
              <a:ext uri="{FF2B5EF4-FFF2-40B4-BE49-F238E27FC236}">
                <a16:creationId xmlns:a16="http://schemas.microsoft.com/office/drawing/2014/main" id="{850DF834-0B80-4652-89AF-B1AE6C826D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9259" y="1571577"/>
            <a:ext cx="1590675" cy="27051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Automatic Packet Reporting System - Wikipedia">
            <a:extLst>
              <a:ext uri="{FF2B5EF4-FFF2-40B4-BE49-F238E27FC236}">
                <a16:creationId xmlns:a16="http://schemas.microsoft.com/office/drawing/2014/main" id="{9440A4B3-D5C6-4277-8705-583721A8847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050" y="3856362"/>
            <a:ext cx="1847850" cy="2466975"/>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APRS Station Part 1 – Station Radio And Software">
            <a:extLst>
              <a:ext uri="{FF2B5EF4-FFF2-40B4-BE49-F238E27FC236}">
                <a16:creationId xmlns:a16="http://schemas.microsoft.com/office/drawing/2014/main" id="{FF9E13D0-1142-40BA-90AC-FF3069EEE23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79746" y="4262341"/>
            <a:ext cx="1857375" cy="2457450"/>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APRS-Go">
            <a:extLst>
              <a:ext uri="{FF2B5EF4-FFF2-40B4-BE49-F238E27FC236}">
                <a16:creationId xmlns:a16="http://schemas.microsoft.com/office/drawing/2014/main" id="{F1180E4B-5DC5-4867-A89A-354FE15455A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84775" y="4157566"/>
            <a:ext cx="17145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8963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37E5-D929-4100-9739-CF52EA42B1F5}"/>
              </a:ext>
            </a:extLst>
          </p:cNvPr>
          <p:cNvSpPr>
            <a:spLocks noGrp="1"/>
          </p:cNvSpPr>
          <p:nvPr>
            <p:ph type="title"/>
          </p:nvPr>
        </p:nvSpPr>
        <p:spPr/>
        <p:txBody>
          <a:bodyPr/>
          <a:lstStyle/>
          <a:p>
            <a:r>
              <a:rPr lang="en-US" dirty="0"/>
              <a:t>Using APRS</a:t>
            </a:r>
          </a:p>
        </p:txBody>
      </p:sp>
      <p:sp>
        <p:nvSpPr>
          <p:cNvPr id="3" name="Content Placeholder 2">
            <a:extLst>
              <a:ext uri="{FF2B5EF4-FFF2-40B4-BE49-F238E27FC236}">
                <a16:creationId xmlns:a16="http://schemas.microsoft.com/office/drawing/2014/main" id="{F14552C7-0D7B-46D2-99DB-B637B5EB1E17}"/>
              </a:ext>
            </a:extLst>
          </p:cNvPr>
          <p:cNvSpPr>
            <a:spLocks noGrp="1"/>
          </p:cNvSpPr>
          <p:nvPr>
            <p:ph idx="1"/>
          </p:nvPr>
        </p:nvSpPr>
        <p:spPr/>
        <p:txBody>
          <a:bodyPr/>
          <a:lstStyle/>
          <a:p>
            <a:r>
              <a:rPr lang="en-US" dirty="0"/>
              <a:t>Assemble or buy APRS Station</a:t>
            </a:r>
          </a:p>
          <a:p>
            <a:r>
              <a:rPr lang="en-US" dirty="0"/>
              <a:t>Internet </a:t>
            </a:r>
            <a:r>
              <a:rPr lang="en-US" dirty="0">
                <a:hlinkClick r:id="rId2"/>
              </a:rPr>
              <a:t>https://aprs.fi</a:t>
            </a:r>
            <a:endParaRPr lang="en-US" dirty="0"/>
          </a:p>
          <a:p>
            <a:r>
              <a:rPr lang="en-US" dirty="0" err="1"/>
              <a:t>Andriod</a:t>
            </a:r>
            <a:r>
              <a:rPr lang="en-US" dirty="0"/>
              <a:t> phone/tablet </a:t>
            </a:r>
            <a:r>
              <a:rPr lang="en-US" dirty="0" err="1"/>
              <a:t>APRSDroid</a:t>
            </a:r>
            <a:r>
              <a:rPr lang="en-US" dirty="0"/>
              <a:t> application</a:t>
            </a:r>
          </a:p>
          <a:p>
            <a:endParaRPr lang="en-US" dirty="0"/>
          </a:p>
        </p:txBody>
      </p:sp>
    </p:spTree>
    <p:extLst>
      <p:ext uri="{BB962C8B-B14F-4D97-AF65-F5344CB8AC3E}">
        <p14:creationId xmlns:p14="http://schemas.microsoft.com/office/powerpoint/2010/main" val="702792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BB174-ADF4-406F-875F-F3C2D4A36AE4}"/>
              </a:ext>
            </a:extLst>
          </p:cNvPr>
          <p:cNvSpPr>
            <a:spLocks noGrp="1"/>
          </p:cNvSpPr>
          <p:nvPr>
            <p:ph type="title"/>
          </p:nvPr>
        </p:nvSpPr>
        <p:spPr/>
        <p:txBody>
          <a:bodyPr/>
          <a:lstStyle/>
          <a:p>
            <a:r>
              <a:rPr lang="en-US" dirty="0"/>
              <a:t>APRS Demo</a:t>
            </a:r>
          </a:p>
        </p:txBody>
      </p:sp>
      <p:sp>
        <p:nvSpPr>
          <p:cNvPr id="3" name="Content Placeholder 2">
            <a:extLst>
              <a:ext uri="{FF2B5EF4-FFF2-40B4-BE49-F238E27FC236}">
                <a16:creationId xmlns:a16="http://schemas.microsoft.com/office/drawing/2014/main" id="{B9D84D60-FC23-4E33-BFDE-8759B86A02D4}"/>
              </a:ext>
            </a:extLst>
          </p:cNvPr>
          <p:cNvSpPr>
            <a:spLocks noGrp="1"/>
          </p:cNvSpPr>
          <p:nvPr>
            <p:ph idx="1"/>
          </p:nvPr>
        </p:nvSpPr>
        <p:spPr/>
        <p:txBody>
          <a:bodyPr/>
          <a:lstStyle/>
          <a:p>
            <a:r>
              <a:rPr lang="en-US" dirty="0">
                <a:hlinkClick r:id="rId2"/>
              </a:rPr>
              <a:t>https://aprs.fi</a:t>
            </a:r>
            <a:endParaRPr lang="en-US" dirty="0"/>
          </a:p>
          <a:p>
            <a:r>
              <a:rPr lang="en-US" dirty="0" err="1"/>
              <a:t>PinPoint</a:t>
            </a:r>
            <a:r>
              <a:rPr lang="en-US" dirty="0"/>
              <a:t> APRS</a:t>
            </a:r>
          </a:p>
          <a:p>
            <a:r>
              <a:rPr lang="en-US" dirty="0" err="1"/>
              <a:t>APRSDroid</a:t>
            </a:r>
            <a:endParaRPr lang="en-US" dirty="0"/>
          </a:p>
        </p:txBody>
      </p:sp>
    </p:spTree>
    <p:extLst>
      <p:ext uri="{BB962C8B-B14F-4D97-AF65-F5344CB8AC3E}">
        <p14:creationId xmlns:p14="http://schemas.microsoft.com/office/powerpoint/2010/main" val="2599639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48994-9FA6-4D2D-AF39-5F38E8017E39}"/>
              </a:ext>
            </a:extLst>
          </p:cNvPr>
          <p:cNvSpPr>
            <a:spLocks noGrp="1"/>
          </p:cNvSpPr>
          <p:nvPr>
            <p:ph type="title"/>
          </p:nvPr>
        </p:nvSpPr>
        <p:spPr/>
        <p:txBody>
          <a:bodyPr/>
          <a:lstStyle/>
          <a:p>
            <a:r>
              <a:rPr lang="en-US" dirty="0"/>
              <a:t>APRS References</a:t>
            </a:r>
          </a:p>
        </p:txBody>
      </p:sp>
      <p:sp>
        <p:nvSpPr>
          <p:cNvPr id="3" name="Content Placeholder 2">
            <a:extLst>
              <a:ext uri="{FF2B5EF4-FFF2-40B4-BE49-F238E27FC236}">
                <a16:creationId xmlns:a16="http://schemas.microsoft.com/office/drawing/2014/main" id="{D755564B-8B3C-4117-B89A-84F8A4893C31}"/>
              </a:ext>
            </a:extLst>
          </p:cNvPr>
          <p:cNvSpPr>
            <a:spLocks noGrp="1"/>
          </p:cNvSpPr>
          <p:nvPr>
            <p:ph idx="1"/>
          </p:nvPr>
        </p:nvSpPr>
        <p:spPr/>
        <p:txBody>
          <a:bodyPr/>
          <a:lstStyle/>
          <a:p>
            <a:r>
              <a:rPr lang="en-US" dirty="0">
                <a:hlinkClick r:id="rId2"/>
              </a:rPr>
              <a:t>https://aprs.fi</a:t>
            </a:r>
            <a:endParaRPr lang="en-US" dirty="0"/>
          </a:p>
          <a:p>
            <a:r>
              <a:rPr lang="en-US">
                <a:hlinkClick r:id="rId3"/>
              </a:rPr>
              <a:t>http://joplin-arc.org/jarcwp/wp-content/uploads/2016/04/APRS-K0JAA-2016.pdf</a:t>
            </a:r>
            <a:endParaRPr lang="en-US"/>
          </a:p>
          <a:p>
            <a:endParaRPr lang="en-US" dirty="0"/>
          </a:p>
        </p:txBody>
      </p:sp>
    </p:spTree>
    <p:extLst>
      <p:ext uri="{BB962C8B-B14F-4D97-AF65-F5344CB8AC3E}">
        <p14:creationId xmlns:p14="http://schemas.microsoft.com/office/powerpoint/2010/main" val="71079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3683" y="570478"/>
            <a:ext cx="10736317" cy="4985980"/>
          </a:xfrm>
          <a:prstGeom prst="rect">
            <a:avLst/>
          </a:prstGeom>
          <a:noFill/>
        </p:spPr>
        <p:txBody>
          <a:bodyPr wrap="square" rtlCol="0">
            <a:spAutoFit/>
          </a:bodyPr>
          <a:lstStyle/>
          <a:p>
            <a:r>
              <a:rPr lang="en-US" sz="3600" b="1" dirty="0">
                <a:solidFill>
                  <a:srgbClr val="00B0F0"/>
                </a:solidFill>
              </a:rPr>
              <a:t>What is APRS?</a:t>
            </a:r>
          </a:p>
          <a:p>
            <a:endParaRPr lang="en-US" dirty="0"/>
          </a:p>
          <a:p>
            <a:pPr algn="just"/>
            <a:r>
              <a:rPr lang="en-US" sz="2400" dirty="0"/>
              <a:t>APRS is short for </a:t>
            </a:r>
            <a:r>
              <a:rPr lang="en-US" sz="2400" i="1" dirty="0"/>
              <a:t>Automatic Packet Reporting System </a:t>
            </a:r>
            <a:r>
              <a:rPr lang="en-US" sz="2400" dirty="0"/>
              <a:t>– an amateur radio communications system for relaying real-time digital information that can be received locally and is also ingested into the APRS Internet System (APRS-IS), which is distributed globally for immediate access. </a:t>
            </a:r>
          </a:p>
          <a:p>
            <a:pPr algn="just"/>
            <a:endParaRPr lang="en-US" sz="2400" dirty="0"/>
          </a:p>
          <a:p>
            <a:pPr algn="just"/>
            <a:r>
              <a:rPr lang="en-US" sz="2400" dirty="0"/>
              <a:t>The system is based on the AX25  Packet protocol, and was developed by Bob Bruninga WB4APR, a senior research engineer at the United States Naval Academy.</a:t>
            </a:r>
          </a:p>
          <a:p>
            <a:pPr algn="just"/>
            <a:endParaRPr lang="en-US" sz="2400" dirty="0"/>
          </a:p>
          <a:p>
            <a:pPr algn="just"/>
            <a:endParaRPr lang="en-US" sz="2400" dirty="0"/>
          </a:p>
          <a:p>
            <a:endParaRPr lang="en-US" sz="2400" dirty="0"/>
          </a:p>
          <a:p>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2463" y="4290228"/>
            <a:ext cx="6838756" cy="2532460"/>
          </a:xfrm>
          <a:prstGeom prst="ellipse">
            <a:avLst/>
          </a:prstGeom>
          <a:ln>
            <a:noFill/>
          </a:ln>
          <a:effectLst>
            <a:softEdge rad="112500"/>
          </a:effectLst>
        </p:spPr>
      </p:pic>
    </p:spTree>
    <p:extLst>
      <p:ext uri="{BB962C8B-B14F-4D97-AF65-F5344CB8AC3E}">
        <p14:creationId xmlns:p14="http://schemas.microsoft.com/office/powerpoint/2010/main" val="64568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A908B-2DB3-4743-94E9-FF00B37A057B}"/>
              </a:ext>
            </a:extLst>
          </p:cNvPr>
          <p:cNvSpPr>
            <a:spLocks noGrp="1"/>
          </p:cNvSpPr>
          <p:nvPr>
            <p:ph type="title"/>
          </p:nvPr>
        </p:nvSpPr>
        <p:spPr/>
        <p:txBody>
          <a:bodyPr/>
          <a:lstStyle/>
          <a:p>
            <a:r>
              <a:rPr lang="en-US" dirty="0"/>
              <a:t>What is Packet Radio</a:t>
            </a:r>
          </a:p>
        </p:txBody>
      </p:sp>
      <p:sp>
        <p:nvSpPr>
          <p:cNvPr id="3" name="Content Placeholder 2">
            <a:extLst>
              <a:ext uri="{FF2B5EF4-FFF2-40B4-BE49-F238E27FC236}">
                <a16:creationId xmlns:a16="http://schemas.microsoft.com/office/drawing/2014/main" id="{20A5A140-48BC-40B5-B59B-FAAF595D60B7}"/>
              </a:ext>
            </a:extLst>
          </p:cNvPr>
          <p:cNvSpPr>
            <a:spLocks noGrp="1"/>
          </p:cNvSpPr>
          <p:nvPr>
            <p:ph idx="1"/>
          </p:nvPr>
        </p:nvSpPr>
        <p:spPr/>
        <p:txBody>
          <a:bodyPr>
            <a:normAutofit fontScale="92500" lnSpcReduction="10000"/>
          </a:bodyPr>
          <a:lstStyle/>
          <a:p>
            <a:r>
              <a:rPr lang="en-US" b="1" dirty="0"/>
              <a:t>Packet radio</a:t>
            </a:r>
            <a:r>
              <a:rPr lang="en-US" dirty="0"/>
              <a:t> is a </a:t>
            </a:r>
            <a:r>
              <a:rPr lang="en-US" dirty="0">
                <a:hlinkClick r:id="rId2" tooltip="Digital radio"/>
              </a:rPr>
              <a:t>digital radio</a:t>
            </a:r>
            <a:r>
              <a:rPr lang="en-US" dirty="0"/>
              <a:t> communications mode used to send packets of </a:t>
            </a:r>
            <a:r>
              <a:rPr lang="en-US" dirty="0">
                <a:hlinkClick r:id="rId3" tooltip="Digital data"/>
              </a:rPr>
              <a:t>data</a:t>
            </a:r>
            <a:r>
              <a:rPr lang="en-US" dirty="0"/>
              <a:t>. Packet radio uses </a:t>
            </a:r>
            <a:r>
              <a:rPr lang="en-US" dirty="0">
                <a:hlinkClick r:id="rId4" tooltip="Packet switching"/>
              </a:rPr>
              <a:t>packet switching</a:t>
            </a:r>
            <a:r>
              <a:rPr lang="en-US" dirty="0"/>
              <a:t> to transmit </a:t>
            </a:r>
            <a:r>
              <a:rPr lang="en-US" dirty="0">
                <a:hlinkClick r:id="rId5" tooltip="Datagram"/>
              </a:rPr>
              <a:t>datagrams</a:t>
            </a:r>
            <a:r>
              <a:rPr lang="en-US" dirty="0"/>
              <a:t>. This is very similar to how packets of data are transferred between nodes on the </a:t>
            </a:r>
            <a:r>
              <a:rPr lang="en-US" dirty="0">
                <a:hlinkClick r:id="rId6" tooltip="Internet"/>
              </a:rPr>
              <a:t>Internet</a:t>
            </a:r>
            <a:r>
              <a:rPr lang="en-US" dirty="0"/>
              <a:t>. Packet radio can be used to transmit data long distances.</a:t>
            </a:r>
          </a:p>
          <a:p>
            <a:r>
              <a:rPr lang="en-US" dirty="0"/>
              <a:t>Packet radio is frequently used by </a:t>
            </a:r>
            <a:r>
              <a:rPr lang="en-US" dirty="0">
                <a:hlinkClick r:id="rId7" tooltip="Amateur radio"/>
              </a:rPr>
              <a:t>amateur radio</a:t>
            </a:r>
            <a:r>
              <a:rPr lang="en-US" dirty="0"/>
              <a:t> operators. The </a:t>
            </a:r>
            <a:r>
              <a:rPr lang="en-US" dirty="0">
                <a:hlinkClick r:id="rId8" tooltip="AX.25"/>
              </a:rPr>
              <a:t>AX.25</a:t>
            </a:r>
            <a:r>
              <a:rPr lang="en-US" dirty="0"/>
              <a:t> (Amateur X.25) protocol was derived from the </a:t>
            </a:r>
            <a:r>
              <a:rPr lang="en-US" dirty="0">
                <a:hlinkClick r:id="rId9" tooltip="X.25"/>
              </a:rPr>
              <a:t>X.25</a:t>
            </a:r>
            <a:r>
              <a:rPr lang="en-US" dirty="0"/>
              <a:t> </a:t>
            </a:r>
            <a:r>
              <a:rPr lang="en-US" dirty="0">
                <a:hlinkClick r:id="rId10" tooltip="Data link layer"/>
              </a:rPr>
              <a:t>data link layer</a:t>
            </a:r>
            <a:r>
              <a:rPr lang="en-US" dirty="0"/>
              <a:t> protocol and adapted for amateur radio use. Every AX.25 packet includes the sender's amateur radio callsign, which satisfies the US FCC requirements for amateur radio station identification. AX.25 allows other stations to automatically repeat packets to extend the range of transmissions. It is possible for any packet station to act as a </a:t>
            </a:r>
            <a:r>
              <a:rPr lang="en-US" dirty="0">
                <a:hlinkClick r:id="rId11" tooltip="Digipeater"/>
              </a:rPr>
              <a:t>digipeater</a:t>
            </a:r>
            <a:r>
              <a:rPr lang="en-US" dirty="0"/>
              <a:t>, linking distant stations with each other through </a:t>
            </a:r>
            <a:r>
              <a:rPr lang="en-US" dirty="0">
                <a:hlinkClick r:id="rId12" tooltip="Ad hoc network"/>
              </a:rPr>
              <a:t>ad hoc networks</a:t>
            </a:r>
            <a:r>
              <a:rPr lang="en-US" dirty="0"/>
              <a:t>. This makes packet radio especially useful for emergency communications.</a:t>
            </a:r>
          </a:p>
          <a:p>
            <a:endParaRPr lang="en-US" dirty="0"/>
          </a:p>
        </p:txBody>
      </p:sp>
    </p:spTree>
    <p:extLst>
      <p:ext uri="{BB962C8B-B14F-4D97-AF65-F5344CB8AC3E}">
        <p14:creationId xmlns:p14="http://schemas.microsoft.com/office/powerpoint/2010/main" val="4105551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9D83A-0751-41A0-A099-CF4627BA25EC}"/>
              </a:ext>
            </a:extLst>
          </p:cNvPr>
          <p:cNvSpPr>
            <a:spLocks noGrp="1"/>
          </p:cNvSpPr>
          <p:nvPr>
            <p:ph type="title"/>
          </p:nvPr>
        </p:nvSpPr>
        <p:spPr/>
        <p:txBody>
          <a:bodyPr/>
          <a:lstStyle/>
          <a:p>
            <a:r>
              <a:rPr lang="en-US" dirty="0" err="1"/>
              <a:t>Digipeating</a:t>
            </a:r>
            <a:r>
              <a:rPr lang="en-US" dirty="0"/>
              <a:t> </a:t>
            </a:r>
          </a:p>
        </p:txBody>
      </p:sp>
      <p:pic>
        <p:nvPicPr>
          <p:cNvPr id="1026" name="Picture 2">
            <a:extLst>
              <a:ext uri="{FF2B5EF4-FFF2-40B4-BE49-F238E27FC236}">
                <a16:creationId xmlns:a16="http://schemas.microsoft.com/office/drawing/2014/main" id="{6A567630-220A-4478-9F29-B553F3B1C8DA}"/>
              </a:ext>
            </a:extLst>
          </p:cNvPr>
          <p:cNvPicPr>
            <a:picLocks noGrp="1" noChangeAspect="1" noChangeArrowheads="1" noCro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3763" y="1825625"/>
            <a:ext cx="580447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705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E25C6-B3EC-4FB5-881D-5BBDF0BF5E31}"/>
              </a:ext>
            </a:extLst>
          </p:cNvPr>
          <p:cNvSpPr>
            <a:spLocks noGrp="1"/>
          </p:cNvSpPr>
          <p:nvPr>
            <p:ph type="title"/>
          </p:nvPr>
        </p:nvSpPr>
        <p:spPr/>
        <p:txBody>
          <a:bodyPr/>
          <a:lstStyle/>
          <a:p>
            <a:r>
              <a:rPr lang="en-US" dirty="0"/>
              <a:t>A packet</a:t>
            </a:r>
          </a:p>
        </p:txBody>
      </p:sp>
      <p:pic>
        <p:nvPicPr>
          <p:cNvPr id="4" name="Content Placeholder 3">
            <a:extLst>
              <a:ext uri="{FF2B5EF4-FFF2-40B4-BE49-F238E27FC236}">
                <a16:creationId xmlns:a16="http://schemas.microsoft.com/office/drawing/2014/main" id="{72EE339E-FB93-4698-BFF8-2503BBBE5B86}"/>
              </a:ext>
            </a:extLst>
          </p:cNvPr>
          <p:cNvPicPr>
            <a:picLocks noGrp="1" noChangeAspect="1"/>
          </p:cNvPicPr>
          <p:nvPr>
            <p:ph idx="1"/>
          </p:nvPr>
        </p:nvPicPr>
        <p:blipFill>
          <a:blip r:embed="rId2"/>
          <a:stretch>
            <a:fillRect/>
          </a:stretch>
        </p:blipFill>
        <p:spPr>
          <a:xfrm>
            <a:off x="1050120" y="1586204"/>
            <a:ext cx="9923809" cy="1959128"/>
          </a:xfrm>
          <a:prstGeom prst="rect">
            <a:avLst/>
          </a:prstGeom>
        </p:spPr>
      </p:pic>
      <p:sp>
        <p:nvSpPr>
          <p:cNvPr id="5" name="Rectangle 4">
            <a:extLst>
              <a:ext uri="{FF2B5EF4-FFF2-40B4-BE49-F238E27FC236}">
                <a16:creationId xmlns:a16="http://schemas.microsoft.com/office/drawing/2014/main" id="{D62E20E2-9E34-4FC5-B1DA-D08173DF7556}"/>
              </a:ext>
            </a:extLst>
          </p:cNvPr>
          <p:cNvSpPr/>
          <p:nvPr/>
        </p:nvSpPr>
        <p:spPr>
          <a:xfrm>
            <a:off x="161730" y="3545332"/>
            <a:ext cx="11868539" cy="1323439"/>
          </a:xfrm>
          <a:prstGeom prst="rect">
            <a:avLst/>
          </a:prstGeom>
        </p:spPr>
        <p:txBody>
          <a:bodyPr wrap="square">
            <a:spAutoFit/>
          </a:bodyPr>
          <a:lstStyle/>
          <a:p>
            <a:r>
              <a:rPr lang="en-US" sz="1600" dirty="0"/>
              <a:t>GTOWN&gt;APDW15,K6FGA-1*,WIDE2:!G:kP6/w-`#{&lt;G KM6LYW </a:t>
            </a:r>
            <a:r>
              <a:rPr lang="en-US" sz="1600" dirty="0" err="1"/>
              <a:t>fillin</a:t>
            </a:r>
            <a:r>
              <a:rPr lang="en-US" sz="1600" dirty="0"/>
              <a:t> </a:t>
            </a:r>
            <a:r>
              <a:rPr lang="en-US" sz="1600" dirty="0" err="1"/>
              <a:t>digi</a:t>
            </a:r>
            <a:r>
              <a:rPr lang="en-US" sz="1600" dirty="0"/>
              <a:t>. In Service. RF and Internet online.</a:t>
            </a:r>
          </a:p>
          <a:p>
            <a:r>
              <a:rPr lang="en-US" sz="1600" dirty="0"/>
              <a:t>W6ZZY-2&gt;APN383,ALDER,K6FGA-1*,WIDE2:@091521z3847.27N/12009.90W_000/000g003t036r000p000P000h81b10178.DsVP</a:t>
            </a:r>
          </a:p>
          <a:p>
            <a:r>
              <a:rPr lang="en-US" sz="1600" dirty="0"/>
              <a:t>N8QH-9&gt;APOT30,WA6TOW-2,WIDE1,K6FGA-1*,WIDE2:$ULTW00000000025D000027CB0007863400010000004C020D00000000</a:t>
            </a:r>
          </a:p>
          <a:p>
            <a:r>
              <a:rPr lang="en-US" sz="1600" dirty="0"/>
              <a:t>N8QH-9&gt;APOT30,WA6TOW-2,WIDE1,BKELEY,WIDE2*:$ULTW00000000025D000027CB0007863400010000004C020D00000000</a:t>
            </a:r>
          </a:p>
          <a:p>
            <a:r>
              <a:rPr lang="en-US" sz="1600" dirty="0"/>
              <a:t>KD2LRL-9&gt;3W4URT,K7FED-1*,WIDE2-1:`16$m&gt;_j/]"3r}146.520MHz GXOR CA=</a:t>
            </a:r>
          </a:p>
        </p:txBody>
      </p:sp>
    </p:spTree>
    <p:extLst>
      <p:ext uri="{BB962C8B-B14F-4D97-AF65-F5344CB8AC3E}">
        <p14:creationId xmlns:p14="http://schemas.microsoft.com/office/powerpoint/2010/main" val="3863195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B3EC0-53D8-47A4-8A39-B15577655ACA}"/>
              </a:ext>
            </a:extLst>
          </p:cNvPr>
          <p:cNvSpPr>
            <a:spLocks noGrp="1"/>
          </p:cNvSpPr>
          <p:nvPr>
            <p:ph type="title"/>
          </p:nvPr>
        </p:nvSpPr>
        <p:spPr/>
        <p:txBody>
          <a:bodyPr/>
          <a:lstStyle/>
          <a:p>
            <a:r>
              <a:rPr lang="en-US" dirty="0"/>
              <a:t>Where is APRS/Packet located</a:t>
            </a:r>
          </a:p>
        </p:txBody>
      </p:sp>
      <p:sp>
        <p:nvSpPr>
          <p:cNvPr id="3" name="Content Placeholder 2">
            <a:extLst>
              <a:ext uri="{FF2B5EF4-FFF2-40B4-BE49-F238E27FC236}">
                <a16:creationId xmlns:a16="http://schemas.microsoft.com/office/drawing/2014/main" id="{A5D8B100-F394-48C3-A686-443907BBB169}"/>
              </a:ext>
            </a:extLst>
          </p:cNvPr>
          <p:cNvSpPr>
            <a:spLocks noGrp="1"/>
          </p:cNvSpPr>
          <p:nvPr>
            <p:ph idx="1"/>
          </p:nvPr>
        </p:nvSpPr>
        <p:spPr/>
        <p:txBody>
          <a:bodyPr/>
          <a:lstStyle/>
          <a:p>
            <a:r>
              <a:rPr lang="en-US" dirty="0"/>
              <a:t>Can be used on about any Amateur Radio band with digital sub-band</a:t>
            </a:r>
          </a:p>
          <a:p>
            <a:r>
              <a:rPr lang="en-US" dirty="0"/>
              <a:t>APRS is most commonly on 2m 144.390 in North America</a:t>
            </a:r>
          </a:p>
          <a:p>
            <a:r>
              <a:rPr lang="en-US" dirty="0"/>
              <a:t>APRS is also </a:t>
            </a:r>
            <a:r>
              <a:rPr lang="en-US" dirty="0" err="1"/>
              <a:t>digipeated</a:t>
            </a:r>
            <a:r>
              <a:rPr lang="en-US" dirty="0"/>
              <a:t> via some satellites but on different frequencies.</a:t>
            </a:r>
          </a:p>
          <a:p>
            <a:r>
              <a:rPr lang="en-US" dirty="0"/>
              <a:t>Packet also exists on 2m for </a:t>
            </a:r>
            <a:r>
              <a:rPr lang="en-US" dirty="0" err="1"/>
              <a:t>Winlink</a:t>
            </a:r>
            <a:r>
              <a:rPr lang="en-US" dirty="0"/>
              <a:t>, Packet keyboard to keyboard and BBS</a:t>
            </a:r>
          </a:p>
        </p:txBody>
      </p:sp>
    </p:spTree>
    <p:extLst>
      <p:ext uri="{BB962C8B-B14F-4D97-AF65-F5344CB8AC3E}">
        <p14:creationId xmlns:p14="http://schemas.microsoft.com/office/powerpoint/2010/main" val="2088321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48E6A-30E5-4C17-AFB4-8F5810A7642E}"/>
              </a:ext>
            </a:extLst>
          </p:cNvPr>
          <p:cNvSpPr>
            <a:spLocks noGrp="1"/>
          </p:cNvSpPr>
          <p:nvPr>
            <p:ph type="title"/>
          </p:nvPr>
        </p:nvSpPr>
        <p:spPr/>
        <p:txBody>
          <a:bodyPr/>
          <a:lstStyle/>
          <a:p>
            <a:r>
              <a:rPr lang="en-US" dirty="0"/>
              <a:t>What is APRS used for?</a:t>
            </a:r>
          </a:p>
        </p:txBody>
      </p:sp>
      <p:sp>
        <p:nvSpPr>
          <p:cNvPr id="3" name="Content Placeholder 2">
            <a:extLst>
              <a:ext uri="{FF2B5EF4-FFF2-40B4-BE49-F238E27FC236}">
                <a16:creationId xmlns:a16="http://schemas.microsoft.com/office/drawing/2014/main" id="{BA4E09AF-D934-4685-BEEA-678A03BA650D}"/>
              </a:ext>
            </a:extLst>
          </p:cNvPr>
          <p:cNvSpPr>
            <a:spLocks noGrp="1"/>
          </p:cNvSpPr>
          <p:nvPr>
            <p:ph idx="1"/>
          </p:nvPr>
        </p:nvSpPr>
        <p:spPr/>
        <p:txBody>
          <a:bodyPr/>
          <a:lstStyle/>
          <a:p>
            <a:r>
              <a:rPr lang="en-US" dirty="0"/>
              <a:t>Position reporting</a:t>
            </a:r>
          </a:p>
          <a:p>
            <a:pPr lvl="1"/>
            <a:r>
              <a:rPr lang="en-US" dirty="0"/>
              <a:t>Special events races</a:t>
            </a:r>
          </a:p>
          <a:p>
            <a:pPr lvl="1"/>
            <a:r>
              <a:rPr lang="en-US" dirty="0"/>
              <a:t>ARES</a:t>
            </a:r>
          </a:p>
          <a:p>
            <a:pPr lvl="1"/>
            <a:r>
              <a:rPr lang="en-US" dirty="0"/>
              <a:t>Balloon and rockets </a:t>
            </a:r>
          </a:p>
          <a:p>
            <a:r>
              <a:rPr lang="en-US" dirty="0"/>
              <a:t>Messaging </a:t>
            </a:r>
          </a:p>
          <a:p>
            <a:r>
              <a:rPr lang="en-US" dirty="0"/>
              <a:t>Weather Reporting</a:t>
            </a:r>
          </a:p>
          <a:p>
            <a:r>
              <a:rPr lang="en-US" dirty="0"/>
              <a:t>Telemetry  (Repeater status)</a:t>
            </a:r>
          </a:p>
          <a:p>
            <a:endParaRPr lang="en-US" dirty="0"/>
          </a:p>
        </p:txBody>
      </p:sp>
    </p:spTree>
    <p:extLst>
      <p:ext uri="{BB962C8B-B14F-4D97-AF65-F5344CB8AC3E}">
        <p14:creationId xmlns:p14="http://schemas.microsoft.com/office/powerpoint/2010/main" val="1290785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CAB9-D4CE-472A-A00C-A531EF51B4CD}"/>
              </a:ext>
            </a:extLst>
          </p:cNvPr>
          <p:cNvSpPr>
            <a:spLocks noGrp="1"/>
          </p:cNvSpPr>
          <p:nvPr>
            <p:ph type="title"/>
          </p:nvPr>
        </p:nvSpPr>
        <p:spPr/>
        <p:txBody>
          <a:bodyPr/>
          <a:lstStyle/>
          <a:p>
            <a:r>
              <a:rPr lang="en-US" dirty="0"/>
              <a:t>APRS Equipment</a:t>
            </a:r>
          </a:p>
        </p:txBody>
      </p:sp>
      <p:sp>
        <p:nvSpPr>
          <p:cNvPr id="3" name="Content Placeholder 2">
            <a:extLst>
              <a:ext uri="{FF2B5EF4-FFF2-40B4-BE49-F238E27FC236}">
                <a16:creationId xmlns:a16="http://schemas.microsoft.com/office/drawing/2014/main" id="{11D7C734-11D2-4211-B6C6-051617983804}"/>
              </a:ext>
            </a:extLst>
          </p:cNvPr>
          <p:cNvSpPr>
            <a:spLocks noGrp="1"/>
          </p:cNvSpPr>
          <p:nvPr>
            <p:ph idx="1"/>
          </p:nvPr>
        </p:nvSpPr>
        <p:spPr/>
        <p:txBody>
          <a:bodyPr/>
          <a:lstStyle/>
          <a:p>
            <a:r>
              <a:rPr lang="en-US" dirty="0"/>
              <a:t>Computer</a:t>
            </a:r>
          </a:p>
          <a:p>
            <a:r>
              <a:rPr lang="en-US" dirty="0"/>
              <a:t>GPRS</a:t>
            </a:r>
          </a:p>
          <a:p>
            <a:r>
              <a:rPr lang="en-US" dirty="0"/>
              <a:t>Transceiver</a:t>
            </a:r>
          </a:p>
          <a:p>
            <a:r>
              <a:rPr lang="en-US" dirty="0"/>
              <a:t> TNC</a:t>
            </a:r>
          </a:p>
          <a:p>
            <a:r>
              <a:rPr lang="en-US" dirty="0"/>
              <a:t>Smart Phone ?</a:t>
            </a:r>
          </a:p>
          <a:p>
            <a:endParaRPr lang="en-US" dirty="0"/>
          </a:p>
        </p:txBody>
      </p:sp>
    </p:spTree>
    <p:extLst>
      <p:ext uri="{BB962C8B-B14F-4D97-AF65-F5344CB8AC3E}">
        <p14:creationId xmlns:p14="http://schemas.microsoft.com/office/powerpoint/2010/main" val="376273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4067-E63E-452D-92E9-85B8BEDB6C80}"/>
              </a:ext>
            </a:extLst>
          </p:cNvPr>
          <p:cNvSpPr>
            <a:spLocks noGrp="1"/>
          </p:cNvSpPr>
          <p:nvPr>
            <p:ph type="title"/>
          </p:nvPr>
        </p:nvSpPr>
        <p:spPr/>
        <p:txBody>
          <a:bodyPr/>
          <a:lstStyle/>
          <a:p>
            <a:r>
              <a:rPr lang="en-US" dirty="0"/>
              <a:t>APRS Equipment</a:t>
            </a:r>
          </a:p>
        </p:txBody>
      </p:sp>
      <p:pic>
        <p:nvPicPr>
          <p:cNvPr id="2050" name="Picture 2" descr="APRS – Build Your Station- Valdosta Amateur Radio Club">
            <a:extLst>
              <a:ext uri="{FF2B5EF4-FFF2-40B4-BE49-F238E27FC236}">
                <a16:creationId xmlns:a16="http://schemas.microsoft.com/office/drawing/2014/main" id="{A73F0508-C4F7-47EA-8370-1E5561C3F1A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74222" y="2039663"/>
            <a:ext cx="5722521" cy="3599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6329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487</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APRS Demo</vt:lpstr>
      <vt:lpstr>PowerPoint Presentation</vt:lpstr>
      <vt:lpstr>What is Packet Radio</vt:lpstr>
      <vt:lpstr>Digipeating </vt:lpstr>
      <vt:lpstr>A packet</vt:lpstr>
      <vt:lpstr>Where is APRS/Packet located</vt:lpstr>
      <vt:lpstr>What is APRS used for?</vt:lpstr>
      <vt:lpstr>APRS Equipment</vt:lpstr>
      <vt:lpstr>APRS Equipment</vt:lpstr>
      <vt:lpstr>APRS Equipment</vt:lpstr>
      <vt:lpstr>Using APRS</vt:lpstr>
      <vt:lpstr>APRS Demo</vt:lpstr>
      <vt:lpstr>APRS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Harmor</dc:creator>
  <cp:lastModifiedBy>Jay Harmor</cp:lastModifiedBy>
  <cp:revision>11</cp:revision>
  <dcterms:created xsi:type="dcterms:W3CDTF">2021-03-18T14:41:13Z</dcterms:created>
  <dcterms:modified xsi:type="dcterms:W3CDTF">2021-03-18T21:22:16Z</dcterms:modified>
</cp:coreProperties>
</file>